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7" r:id="rId4"/>
    <p:sldId id="258" r:id="rId5"/>
    <p:sldId id="259" r:id="rId6"/>
    <p:sldId id="260" r:id="rId7"/>
    <p:sldId id="270" r:id="rId8"/>
    <p:sldId id="261" r:id="rId9"/>
    <p:sldId id="269" r:id="rId10"/>
    <p:sldId id="262" r:id="rId11"/>
    <p:sldId id="268" r:id="rId12"/>
    <p:sldId id="263" r:id="rId13"/>
    <p:sldId id="264" r:id="rId14"/>
    <p:sldId id="265" r:id="rId15"/>
    <p:sldId id="266" r:id="rId16"/>
    <p:sldId id="274" r:id="rId17"/>
    <p:sldId id="27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4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221E-7135-4478-9781-DBA35F3C92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EE9C-3054-456D-9A6B-D8BDAB85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95400"/>
            <a:ext cx="5338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odoni MT Black" panose="02070A03080606020203" pitchFamily="18" charset="0"/>
              </a:rPr>
              <a:t>Unit 1 Day 10 </a:t>
            </a:r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5643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TWO COLUMN PROOFS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02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23533" cy="63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1" y="0"/>
            <a:ext cx="870553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3150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3702269"/>
            <a:ext cx="4867275" cy="30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486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89" y="3581400"/>
            <a:ext cx="48672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64"/>
            <a:ext cx="54959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1291"/>
            <a:ext cx="48101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14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762375"/>
            <a:ext cx="5524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Angle Bisector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2971800" cy="223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600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 Angle Bisector is a line that divides an Angle into two equal parts.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8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Property of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905000"/>
            <a:ext cx="754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any angles A, B,  and  C, </a:t>
            </a:r>
            <a:endParaRPr lang="en-US" sz="3200" dirty="0" smtClean="0"/>
          </a:p>
          <a:p>
            <a:pPr algn="ctr"/>
            <a:r>
              <a:rPr lang="en-US" sz="3200" dirty="0"/>
              <a:t>   </a:t>
            </a:r>
          </a:p>
          <a:p>
            <a:pPr algn="ctr"/>
            <a:r>
              <a:rPr lang="en-US" sz="3200" dirty="0"/>
              <a:t>if</a:t>
            </a:r>
            <a:r>
              <a:rPr lang="en-US" sz="3200" i="1" dirty="0"/>
              <a:t> </a:t>
            </a:r>
            <a:r>
              <a:rPr lang="en-US" sz="3200" dirty="0"/>
              <a:t>∠A≅∠B</a:t>
            </a:r>
            <a:r>
              <a:rPr lang="en-US" sz="3200" i="1" dirty="0"/>
              <a:t> </a:t>
            </a:r>
            <a:r>
              <a:rPr lang="en-US" sz="3200" dirty="0"/>
              <a:t>and ∠B≅∠C, then</a:t>
            </a:r>
            <a:r>
              <a:rPr lang="en-US" sz="3200" i="1" dirty="0"/>
              <a:t> </a:t>
            </a:r>
            <a:r>
              <a:rPr lang="en-US" sz="3200" dirty="0"/>
              <a:t>∠A≅∠C </a:t>
            </a:r>
            <a:r>
              <a:rPr lang="en-US" sz="3200" dirty="0" smtClean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If two angles are both congruent to a third angle, then the first two angles are also congruent.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202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odoni MT Black" panose="02070A03080606020203" pitchFamily="18" charset="0"/>
              </a:rPr>
              <a:t/>
            </a:r>
            <a:br>
              <a:rPr lang="en-US" sz="5400" dirty="0" smtClean="0">
                <a:latin typeface="Bodoni MT Black" panose="02070A03080606020203" pitchFamily="18" charset="0"/>
              </a:rPr>
            </a:br>
            <a:r>
              <a:rPr lang="en-US" sz="5400" dirty="0">
                <a:latin typeface="Bodoni MT Black" panose="02070A03080606020203" pitchFamily="18" charset="0"/>
              </a:rPr>
              <a:t/>
            </a:r>
            <a:br>
              <a:rPr lang="en-US" sz="5400" dirty="0">
                <a:latin typeface="Bodoni MT Black" panose="02070A03080606020203" pitchFamily="18" charset="0"/>
              </a:rPr>
            </a:br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See Mr. H’s Two </a:t>
            </a:r>
            <a:r>
              <a:rPr lang="en-US" sz="3200" smtClean="0"/>
              <a:t>Column Proofs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41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left column of a Two Column Proof are Statements of mathematical relationships that start with given information and conclude with the Statement being proved.</a:t>
            </a:r>
          </a:p>
        </p:txBody>
      </p:sp>
    </p:spTree>
    <p:extLst>
      <p:ext uri="{BB962C8B-B14F-4D97-AF65-F5344CB8AC3E}">
        <p14:creationId xmlns:p14="http://schemas.microsoft.com/office/powerpoint/2010/main" val="40921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right column of a Two Column Proof are reasons for the mathematical relationship on the same line. The reasons are based on geometric definitions, properties, and theorems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Properties of parallel lines and angles are given in the following slides.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775"/>
            <a:ext cx="7467600" cy="6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840"/>
            <a:ext cx="7543800" cy="63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5926"/>
            <a:ext cx="8744523" cy="54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6" y="533400"/>
            <a:ext cx="800999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3" y="304800"/>
            <a:ext cx="900344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748"/>
            <a:ext cx="7867650" cy="64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114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Bodoni MT Black</vt:lpstr>
      <vt:lpstr>Calibri</vt:lpstr>
      <vt:lpstr>Office Theme</vt:lpstr>
      <vt:lpstr>PowerPoint Presentation</vt:lpstr>
      <vt:lpstr>Statements</vt:lpstr>
      <vt:lpstr>Reasons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Angle Bisector</vt:lpstr>
      <vt:lpstr>Transitive Property of Congruence</vt:lpstr>
      <vt:lpstr> 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ehaynes</dc:creator>
  <cp:lastModifiedBy>thavranek</cp:lastModifiedBy>
  <cp:revision>32</cp:revision>
  <dcterms:created xsi:type="dcterms:W3CDTF">2014-08-21T16:38:35Z</dcterms:created>
  <dcterms:modified xsi:type="dcterms:W3CDTF">2016-09-22T22:55:55Z</dcterms:modified>
</cp:coreProperties>
</file>