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 Day 12 </a:t>
            </a:r>
            <a:br>
              <a:rPr lang="en-US" dirty="0" smtClean="0"/>
            </a:br>
            <a:r>
              <a:rPr lang="en-US" dirty="0" smtClean="0"/>
              <a:t>Quadrilaterals Proof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0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3616" y="2408350"/>
            <a:ext cx="10672171" cy="274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21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idx="1"/>
          </p:nvPr>
        </p:nvSpPr>
        <p:spPr/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929" y="237744"/>
            <a:ext cx="8368691" cy="5699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7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6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579658"/>
            <a:ext cx="9558269" cy="473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49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6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idx="1"/>
          </p:nvPr>
        </p:nvSpPr>
        <p:spPr>
          <a:xfrm>
            <a:off x="453682" y="265880"/>
            <a:ext cx="8531352" cy="6382512"/>
          </a:xfrm>
        </p:spPr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793" y="265880"/>
            <a:ext cx="8393645" cy="6148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083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7: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2825" y="2166425"/>
            <a:ext cx="10412547" cy="278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605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7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237744"/>
            <a:ext cx="8254219" cy="627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413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8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8257" y="2489981"/>
            <a:ext cx="10847428" cy="230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442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8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365" y="237744"/>
            <a:ext cx="8436970" cy="624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749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3037" y="2150772"/>
            <a:ext cx="10470524" cy="3683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97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37745"/>
            <a:ext cx="8431734" cy="6503956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26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Example2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700012"/>
            <a:ext cx="10524186" cy="4224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43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>
          <a:xfrm>
            <a:off x="496824" y="282773"/>
            <a:ext cx="8531352" cy="6382512"/>
          </a:xfrm>
        </p:spPr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24" y="889112"/>
            <a:ext cx="8079273" cy="498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52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5763" y="2014194"/>
            <a:ext cx="9968248" cy="388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66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40" y="237744"/>
            <a:ext cx="8531352" cy="6382512"/>
          </a:xfrm>
        </p:spPr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78" y="192320"/>
            <a:ext cx="7676967" cy="642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96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0159" y="2014194"/>
            <a:ext cx="10367492" cy="383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96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idx="1"/>
          </p:nvPr>
        </p:nvSpPr>
        <p:spPr>
          <a:xfrm>
            <a:off x="460418" y="250622"/>
            <a:ext cx="8531352" cy="6382512"/>
          </a:xfrm>
        </p:spPr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418" y="450761"/>
            <a:ext cx="8422165" cy="573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15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75</TotalTime>
  <Words>36</Words>
  <Application>Microsoft Office PowerPoint</Application>
  <PresentationFormat>Widescreen</PresentationFormat>
  <Paragraphs>17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Century Gothic</vt:lpstr>
      <vt:lpstr>Garamond</vt:lpstr>
      <vt:lpstr>Savon</vt:lpstr>
      <vt:lpstr>Unit 2 Day 12  Quadrilaterals Proof</vt:lpstr>
      <vt:lpstr>Example 1</vt:lpstr>
      <vt:lpstr>Example 1</vt:lpstr>
      <vt:lpstr>Example2</vt:lpstr>
      <vt:lpstr>Example 2</vt:lpstr>
      <vt:lpstr>Example 3</vt:lpstr>
      <vt:lpstr>Example 3</vt:lpstr>
      <vt:lpstr>Example 4</vt:lpstr>
      <vt:lpstr>Example 4</vt:lpstr>
      <vt:lpstr>Example 5</vt:lpstr>
      <vt:lpstr>Example 5</vt:lpstr>
      <vt:lpstr>Example 6</vt:lpstr>
      <vt:lpstr>Example 6 </vt:lpstr>
      <vt:lpstr>Example 7:</vt:lpstr>
      <vt:lpstr>Example 7</vt:lpstr>
      <vt:lpstr>Example 8</vt:lpstr>
      <vt:lpstr>Example 8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Day 12  Quadrilaterals Proof</dc:title>
  <dc:creator>Sherin Hassane</dc:creator>
  <cp:lastModifiedBy>Sherin Hassane</cp:lastModifiedBy>
  <cp:revision>9</cp:revision>
  <dcterms:created xsi:type="dcterms:W3CDTF">2016-09-28T21:39:09Z</dcterms:created>
  <dcterms:modified xsi:type="dcterms:W3CDTF">2016-09-29T12:19:52Z</dcterms:modified>
</cp:coreProperties>
</file>