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2" r:id="rId9"/>
    <p:sldId id="263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Polynomial graphs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Math 3 honors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92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 closing…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09104"/>
            <a:ext cx="11029615" cy="4675031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The lowest possible degree is determined by… </a:t>
            </a:r>
            <a:r>
              <a:rPr lang="en-US" sz="3600" dirty="0" smtClean="0">
                <a:solidFill>
                  <a:srgbClr val="0070C0"/>
                </a:solidFill>
              </a:rPr>
              <a:t>the # of real zeros or the # of turning points +1 and the ends</a:t>
            </a:r>
          </a:p>
          <a:p>
            <a:r>
              <a:rPr lang="en-US" sz="3600" dirty="0" smtClean="0"/>
              <a:t>Absolute Min/Max can occur only when… </a:t>
            </a:r>
            <a:r>
              <a:rPr lang="en-US" sz="3600" dirty="0" smtClean="0">
                <a:solidFill>
                  <a:srgbClr val="0070C0"/>
                </a:solidFill>
              </a:rPr>
              <a:t>you have an even degree</a:t>
            </a:r>
          </a:p>
          <a:p>
            <a:r>
              <a:rPr lang="en-US" sz="3600" dirty="0" smtClean="0"/>
              <a:t>Can you have two absolute Min/Max?... </a:t>
            </a:r>
            <a:r>
              <a:rPr lang="en-US" sz="3600" dirty="0" smtClean="0">
                <a:solidFill>
                  <a:srgbClr val="0070C0"/>
                </a:solidFill>
              </a:rPr>
              <a:t>No, not absolute</a:t>
            </a:r>
          </a:p>
          <a:p>
            <a:r>
              <a:rPr lang="en-US" sz="3600" dirty="0" smtClean="0"/>
              <a:t>The number of Local Min/Max can be… </a:t>
            </a:r>
            <a:r>
              <a:rPr lang="en-US" sz="3600" dirty="0" smtClean="0">
                <a:solidFill>
                  <a:srgbClr val="0070C0"/>
                </a:solidFill>
              </a:rPr>
              <a:t>d-1 (turning points!)</a:t>
            </a:r>
          </a:p>
          <a:p>
            <a:r>
              <a:rPr lang="en-US" sz="3600" dirty="0" smtClean="0"/>
              <a:t>End behavior is determined by… </a:t>
            </a:r>
            <a:r>
              <a:rPr lang="en-US" sz="3600" dirty="0" smtClean="0">
                <a:solidFill>
                  <a:srgbClr val="0070C0"/>
                </a:solidFill>
              </a:rPr>
              <a:t>even/odd degree and LC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714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3090931"/>
            <a:ext cx="11029615" cy="1811096"/>
          </a:xfrm>
        </p:spPr>
        <p:txBody>
          <a:bodyPr>
            <a:noAutofit/>
          </a:bodyPr>
          <a:lstStyle/>
          <a:p>
            <a:r>
              <a:rPr lang="en-US" sz="6600" dirty="0" smtClean="0"/>
              <a:t>Please complete the </a:t>
            </a:r>
            <a:br>
              <a:rPr lang="en-US" sz="6600" dirty="0" smtClean="0"/>
            </a:br>
            <a:r>
              <a:rPr lang="en-US" sz="6600" dirty="0" smtClean="0"/>
              <a:t>exit ticket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5146724"/>
            <a:ext cx="11029615" cy="600556"/>
          </a:xfrm>
        </p:spPr>
        <p:txBody>
          <a:bodyPr>
            <a:noAutofit/>
          </a:bodyPr>
          <a:lstStyle/>
          <a:p>
            <a:r>
              <a:rPr lang="en-US" sz="3600" dirty="0" smtClean="0"/>
              <a:t>Don’t forget your name! Put it in the warm up folder when you are finished.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57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Today…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Degree</a:t>
            </a:r>
          </a:p>
          <a:p>
            <a:r>
              <a:rPr lang="en-US" sz="4400" dirty="0" smtClean="0"/>
              <a:t>Zeros (a.k.a. x-intercepts, solutions, roots)</a:t>
            </a:r>
          </a:p>
          <a:p>
            <a:r>
              <a:rPr lang="en-US" sz="4400" dirty="0" smtClean="0"/>
              <a:t>Local Min/Max</a:t>
            </a:r>
          </a:p>
          <a:p>
            <a:r>
              <a:rPr lang="en-US" sz="4400" dirty="0" smtClean="0"/>
              <a:t>End Behavior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9572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“Warm up”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540" t="21231" r="23490" b="9092"/>
          <a:stretch/>
        </p:blipFill>
        <p:spPr>
          <a:xfrm>
            <a:off x="2792569" y="1877827"/>
            <a:ext cx="6606862" cy="4980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60653" y="2228045"/>
            <a:ext cx="99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-8, 3, 6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16084" y="2851581"/>
                <a:ext cx="991673" cy="492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−∞</m:t>
                              </m:r>
                            </m:lim>
                          </m:limLow>
                        </m:fName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084" y="2851581"/>
                <a:ext cx="991673" cy="492892"/>
              </a:xfrm>
              <a:prstGeom prst="rect">
                <a:avLst/>
              </a:prstGeom>
              <a:blipFill rotWithShape="0">
                <a:blip r:embed="rId3"/>
                <a:stretch>
                  <a:fillRect r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16084" y="3252545"/>
                <a:ext cx="991673" cy="492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084" y="3252545"/>
                <a:ext cx="991673" cy="4928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20248" y="3684736"/>
            <a:ext cx="382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68214" y="4764414"/>
            <a:ext cx="713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3 because there are 3 zeros ( and/or 2 turning points)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3205" y="5722477"/>
            <a:ext cx="342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(-8,0) (3,0) (6,0) (0,15)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30708" y="6218875"/>
                <a:ext cx="51687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=.104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−.104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−5.625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708" y="6218875"/>
                <a:ext cx="5168723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14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702156"/>
            <a:ext cx="11333408" cy="1023613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many points to find line of best fit…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177219" cy="44263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Line?</a:t>
            </a:r>
          </a:p>
          <a:p>
            <a:r>
              <a:rPr lang="en-US" sz="4000" dirty="0" smtClean="0"/>
              <a:t>A Parabola?</a:t>
            </a:r>
          </a:p>
          <a:p>
            <a:r>
              <a:rPr lang="en-US" sz="4000" dirty="0" smtClean="0"/>
              <a:t>A Cubic?</a:t>
            </a:r>
          </a:p>
          <a:p>
            <a:r>
              <a:rPr lang="en-US" sz="4000" dirty="0" smtClean="0"/>
              <a:t>A Quartic?</a:t>
            </a:r>
          </a:p>
          <a:p>
            <a:r>
              <a:rPr lang="en-US" sz="4000" dirty="0" smtClean="0"/>
              <a:t>In General?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95482" y="2434597"/>
            <a:ext cx="78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2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5482" y="3243267"/>
            <a:ext cx="78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5482" y="4019647"/>
            <a:ext cx="78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5482" y="4892794"/>
            <a:ext cx="78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482" y="5701464"/>
            <a:ext cx="118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d+1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361" t="20906" r="22713" b="24340"/>
          <a:stretch/>
        </p:blipFill>
        <p:spPr>
          <a:xfrm>
            <a:off x="1596981" y="734095"/>
            <a:ext cx="9218540" cy="50742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40935" y="2047741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935" y="2047741"/>
                <a:ext cx="1249251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58496" y="2047741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496" y="2047741"/>
                <a:ext cx="1249251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15791" y="1893403"/>
                <a:ext cx="1444874" cy="893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i="1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791" y="1893403"/>
                <a:ext cx="1444874" cy="8934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95667" y="2047740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5667" y="2047740"/>
                <a:ext cx="1249251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40935" y="2786853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935" y="2786853"/>
                <a:ext cx="1249251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58496" y="2786853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[0,</m:t>
                      </m:r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496" y="2786853"/>
                <a:ext cx="1249251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15791" y="2645393"/>
                <a:ext cx="1444874" cy="893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i="1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791" y="2645393"/>
                <a:ext cx="1444874" cy="89345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95667" y="2925019"/>
                <a:ext cx="1249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0070C0"/>
                    </a:solidFill>
                  </a:rPr>
                  <a:t>Min: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5667" y="2925019"/>
                <a:ext cx="1249251" cy="400110"/>
              </a:xfrm>
              <a:prstGeom prst="rect">
                <a:avLst/>
              </a:prstGeom>
              <a:blipFill rotWithShape="0">
                <a:blip r:embed="rId10"/>
                <a:stretch>
                  <a:fillRect l="-5366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40935" y="3653774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935" y="3653774"/>
                <a:ext cx="1249251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58495" y="3649957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495" y="3649957"/>
                <a:ext cx="1249251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415791" y="3454151"/>
                <a:ext cx="1444874" cy="893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i="1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791" y="3454151"/>
                <a:ext cx="1444874" cy="89345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20009" y="3649956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009" y="3649956"/>
                <a:ext cx="1249251" cy="58477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40934" y="4386728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934" y="4386728"/>
                <a:ext cx="1249251" cy="58477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58495" y="4386728"/>
                <a:ext cx="12492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[0,</m:t>
                      </m:r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495" y="4386728"/>
                <a:ext cx="1249251" cy="58477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415790" y="4283189"/>
                <a:ext cx="1444874" cy="893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i="1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790" y="4283189"/>
                <a:ext cx="1444874" cy="89345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320009" y="4479060"/>
                <a:ext cx="1249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0070C0"/>
                    </a:solidFill>
                  </a:rPr>
                  <a:t>Min: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009" y="4479060"/>
                <a:ext cx="1249251" cy="400110"/>
              </a:xfrm>
              <a:prstGeom prst="rect">
                <a:avLst/>
              </a:prstGeom>
              <a:blipFill rotWithShape="0">
                <a:blip r:embed="rId18"/>
                <a:stretch>
                  <a:fillRect l="-5366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596981" y="5656145"/>
            <a:ext cx="9665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Odd Degree: same domain/range, mismatched ends, no abs. value Even Degree: different domain/range, same ends, 1 min/max value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3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Max/Min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Find local max/min points and absolute max and min for the given graph.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Local Min: (-5,3), (1,-4), (6,4)</a:t>
            </a:r>
          </a:p>
          <a:p>
            <a:r>
              <a:rPr lang="en-US" dirty="0" smtClean="0"/>
              <a:t>Local Max: (-2,5), (4,5)</a:t>
            </a:r>
          </a:p>
          <a:p>
            <a:r>
              <a:rPr lang="en-US" dirty="0" smtClean="0"/>
              <a:t>Absolute Min: (1,-4)</a:t>
            </a:r>
          </a:p>
          <a:p>
            <a:r>
              <a:rPr lang="en-US" dirty="0" smtClean="0"/>
              <a:t>Absolute Max : none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496" y="2104356"/>
            <a:ext cx="43815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3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Multiplicity of Zeros (Factored Form)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00386" y="1914296"/>
            <a:ext cx="4538885" cy="2575817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8725" y="1954553"/>
            <a:ext cx="5422392" cy="26145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0761" y="1954553"/>
            <a:ext cx="5737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zero has a "multiplicity", which refers to the number of times that its associated factor appears in the </a:t>
            </a:r>
            <a:r>
              <a:rPr lang="en-US" dirty="0" smtClean="0"/>
              <a:t>polynomial.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Even multiplicity doesn’t change the factor sign, so it will touches and turn the x-axis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Odd multiplicity crosses the x- axis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69" y="3598078"/>
            <a:ext cx="4528797" cy="17840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9736" y="4935179"/>
            <a:ext cx="3703481" cy="18517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8501" y="4935179"/>
            <a:ext cx="6843499" cy="98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054" t="23547" r="23704" b="35959"/>
          <a:stretch/>
        </p:blipFill>
        <p:spPr>
          <a:xfrm>
            <a:off x="553792" y="1043189"/>
            <a:ext cx="10893282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5013" y="1571223"/>
            <a:ext cx="668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ny # of algebraic expressions joined by a + or -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2258" y="2213020"/>
            <a:ext cx="668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Set of all possible x-values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9807" y="2802314"/>
            <a:ext cx="668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Set of all possible y-values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63271" y="3452439"/>
                <a:ext cx="90838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As x approaches + or -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 , y approaches + or –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 (use limit notation)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271" y="3452439"/>
                <a:ext cx="9083803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07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942821" y="4094236"/>
            <a:ext cx="668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Greater or less than every other point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7187" y="4736033"/>
            <a:ext cx="668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Greater or less than all points relative to it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730322"/>
            <a:ext cx="11029615" cy="181109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Please Practice 4 problems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check answers in a bit…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90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419</TotalTime>
  <Words>409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Gill Sans MT</vt:lpstr>
      <vt:lpstr>Wingdings 2</vt:lpstr>
      <vt:lpstr>Dividend</vt:lpstr>
      <vt:lpstr>Polynomial graphs</vt:lpstr>
      <vt:lpstr>Today…</vt:lpstr>
      <vt:lpstr>“Warm up”</vt:lpstr>
      <vt:lpstr>How many points to find line of best fit…</vt:lpstr>
      <vt:lpstr>PowerPoint Presentation</vt:lpstr>
      <vt:lpstr>Local Max/Min</vt:lpstr>
      <vt:lpstr>Multiplicity of Zeros (Factored Form)</vt:lpstr>
      <vt:lpstr>PowerPoint Presentation</vt:lpstr>
      <vt:lpstr>Please Practice 4 problems</vt:lpstr>
      <vt:lpstr>In closing…</vt:lpstr>
      <vt:lpstr>Please complete the  exit ticket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graphs</dc:title>
  <dc:creator>Emily Merkel</dc:creator>
  <cp:lastModifiedBy>Sherin Hassane</cp:lastModifiedBy>
  <cp:revision>15</cp:revision>
  <dcterms:created xsi:type="dcterms:W3CDTF">2016-02-29T12:29:59Z</dcterms:created>
  <dcterms:modified xsi:type="dcterms:W3CDTF">2016-10-05T19:44:35Z</dcterms:modified>
</cp:coreProperties>
</file>